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45.jpg" ContentType="image/png"/>
  <Override PartName="/ppt/notesSlides/notesSlide5.xml" ContentType="application/vnd.openxmlformats-officedocument.presentationml.notesSlide+xml"/>
  <Override PartName="/ppt/media/image84.jpg" ContentType="image/png"/>
  <Override PartName="/ppt/media/image8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  <p:sldId id="313" r:id="rId59"/>
    <p:sldId id="314" r:id="rId60"/>
    <p:sldId id="315" r:id="rId61"/>
    <p:sldId id="316" r:id="rId62"/>
    <p:sldId id="330" r:id="rId63"/>
    <p:sldId id="323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3" r:id="rId79"/>
    <p:sldId id="334" r:id="rId80"/>
    <p:sldId id="335" r:id="rId81"/>
    <p:sldId id="337" r:id="rId82"/>
    <p:sldId id="339" r:id="rId83"/>
    <p:sldId id="338" r:id="rId84"/>
    <p:sldId id="336" r:id="rId85"/>
    <p:sldId id="340" r:id="rId86"/>
    <p:sldId id="341" r:id="rId87"/>
    <p:sldId id="342" r:id="rId88"/>
    <p:sldId id="344" r:id="rId89"/>
    <p:sldId id="345" r:id="rId90"/>
    <p:sldId id="346" r:id="rId91"/>
    <p:sldId id="348" r:id="rId92"/>
    <p:sldId id="350" r:id="rId93"/>
    <p:sldId id="349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9" r:id="rId103"/>
    <p:sldId id="360" r:id="rId104"/>
    <p:sldId id="361" r:id="rId10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023" dt="2025-07-27T09:08:06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7-27T09:08:16.953" v="17614" actId="20577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">
        <pc:chgData name="Sanders Wang" userId="089d73b8-785c-4012-b931-81c632b6c9c7" providerId="ADAL" clId="{975E42F5-CDA0-4D4B-A234-FE49F872B870}" dt="2025-07-01T13:39:18.370" v="5236" actId="14100"/>
        <pc:sldMkLst>
          <pc:docMk/>
          <pc:sldMk cId="2537260636" sldId="273"/>
        </pc:sldMkLst>
        <pc:picChg chg="add mod">
          <ac:chgData name="Sanders Wang" userId="089d73b8-785c-4012-b931-81c632b6c9c7" providerId="ADAL" clId="{975E42F5-CDA0-4D4B-A234-FE49F872B870}" dt="2025-07-01T13:39:18.370" v="5236" actId="14100"/>
          <ac:picMkLst>
            <pc:docMk/>
            <pc:sldMk cId="2537260636" sldId="273"/>
            <ac:picMk id="1026" creationId="{9FF2A611-F26C-AE20-57DC-F5BB0BDFA28D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01T14:31:29.459" v="5297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del mod">
          <ac:chgData name="Sanders Wang" userId="089d73b8-785c-4012-b931-81c632b6c9c7" providerId="ADAL" clId="{975E42F5-CDA0-4D4B-A234-FE49F872B870}" dt="2025-07-26T07:04:41.059" v="16946" actId="478"/>
          <ac:cxnSpMkLst>
            <pc:docMk/>
            <pc:sldMk cId="2186563732" sldId="356"/>
            <ac:cxnSpMk id="9" creationId="{957BDAF4-B804-AAE5-6890-E511EA3D6124}"/>
          </ac:cxnSpMkLst>
        </pc:cxn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del mod">
          <ac:chgData name="Sanders Wang" userId="089d73b8-785c-4012-b931-81c632b6c9c7" providerId="ADAL" clId="{975E42F5-CDA0-4D4B-A234-FE49F872B870}" dt="2025-07-27T08:04:31.418" v="17259" actId="478"/>
          <ac:spMkLst>
            <pc:docMk/>
            <pc:sldMk cId="1282225539" sldId="358"/>
            <ac:spMk id="23" creationId="{362D64C3-90E5-9542-3C21-0F2685A5CB0D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del">
          <ac:chgData name="Sanders Wang" userId="089d73b8-785c-4012-b931-81c632b6c9c7" providerId="ADAL" clId="{975E42F5-CDA0-4D4B-A234-FE49F872B870}" dt="2025-07-27T08:25:39.319" v="17403" actId="22"/>
          <ac:spMkLst>
            <pc:docMk/>
            <pc:sldMk cId="1089823269" sldId="359"/>
            <ac:spMk id="21" creationId="{7ACEF990-7E1F-0323-089D-64963136A996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 del">
          <ac:chgData name="Sanders Wang" userId="089d73b8-785c-4012-b931-81c632b6c9c7" providerId="ADAL" clId="{975E42F5-CDA0-4D4B-A234-FE49F872B870}" dt="2025-07-27T08:20:18.392" v="17373" actId="11529"/>
          <ac:cxnSpMkLst>
            <pc:docMk/>
            <pc:sldMk cId="1089823269" sldId="359"/>
            <ac:cxnSpMk id="7" creationId="{18F01B93-500F-6342-944A-B18B4C730C5E}"/>
          </ac:cxnSpMkLst>
        </pc:cxn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7/27/2025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43.jpeg"/><Relationship Id="rId9" Type="http://schemas.openxmlformats.org/officeDocument/2006/relationships/hyperlink" Target="https://icon-library.com/icon/important-icon-png-1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pixabay.com/en/checkbox-check-mark-mark-check-303113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</a:t>
            </a:r>
            <a:r>
              <a:rPr lang="en-US" b="1"/>
              <a:t>- Flyweight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F2A611-F26C-AE20-57DC-F5BB0BDF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5" y="24524"/>
            <a:ext cx="9146345" cy="68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6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3951</TotalTime>
  <Words>5519</Words>
  <Application>Microsoft Office PowerPoint</Application>
  <PresentationFormat>Widescreen</PresentationFormat>
  <Paragraphs>1406</Paragraphs>
  <Slides>104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12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2025-07-27T09:08:17Z</dcterms:modified>
</cp:coreProperties>
</file>